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3" r:id="rId2"/>
    <p:sldId id="256" r:id="rId3"/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9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3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0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9EFA-0544-6937-999A-852E6EC9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952B-91C3-DE8E-6656-59759D64F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0612A-2220-7602-1598-3391C328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4B45B-A1C5-EFB7-43A7-6CE4AD50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82ACA-CA9E-154C-F75E-6CB7D41A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4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4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5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50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71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23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52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7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4D78FA1-BB4A-4BA1-9225-63A3BF1AF15C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E8BEE6-53B3-49E3-871B-8215A8EF934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FEE8-AB2E-00C2-BB6F-C7089A2B4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Diabetes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545ED-057A-BC04-B4C0-FC082966AE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12/7/2023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57596-5D26-C333-EE59-6FE736802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17153"/>
          <a:stretch/>
        </p:blipFill>
        <p:spPr>
          <a:xfrm>
            <a:off x="1" y="0"/>
            <a:ext cx="12192000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9368-DD8D-117E-6DF3-62E96E36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8: Retrieve the Patient_ids of patients who have a BMI greater than the average BMI.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66590-6BC6-CD9C-E37D-F6FE0E985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1613" r="25322" b="41649"/>
          <a:stretch/>
        </p:blipFill>
        <p:spPr>
          <a:xfrm>
            <a:off x="1024127" y="2084832"/>
            <a:ext cx="10135869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C004-2986-9CDE-A2D4-84F8E8E3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9: Find the patient with the highest HbA1c level and the patient with the lowest HbA1c level.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40154-61B1-3226-5D2C-13DA3043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11756" r="24920" b="41936"/>
          <a:stretch/>
        </p:blipFill>
        <p:spPr>
          <a:xfrm>
            <a:off x="1024128" y="2084832"/>
            <a:ext cx="1028187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4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DFF0-A61D-F58A-A458-0F72C904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10: Calculate the age of patients in years (assuming the current date as of now).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E4A20-7B1D-BE51-E400-54E725369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1326" r="25968" b="40789"/>
          <a:stretch/>
        </p:blipFill>
        <p:spPr>
          <a:xfrm>
            <a:off x="1024128" y="2084832"/>
            <a:ext cx="9767706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AC85-51BA-A869-8944-D2CA361B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11: Rank patients by blood glucose level within each gender group.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A950F-AB28-5075-E798-5E692D5C8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11470" r="29355" b="40071"/>
          <a:stretch/>
        </p:blipFill>
        <p:spPr>
          <a:xfrm>
            <a:off x="1024128" y="2084832"/>
            <a:ext cx="9144106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8498-87BA-D152-00F6-DF27B1EA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12: Update the smoking history of patients who are older than 50 to 'Ex-smoker.'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7C51A-4693-022F-EA86-5C0E7BF6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t="11613" r="29354" b="40072"/>
          <a:stretch/>
        </p:blipFill>
        <p:spPr>
          <a:xfrm>
            <a:off x="1024128" y="2084832"/>
            <a:ext cx="920852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E531-2530-CE99-C9B4-30D7639A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13: Insert a new patient into the database with sample data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EC132-D5DD-5AB0-BFA0-453CE7287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1899" r="26935" b="39929"/>
          <a:stretch/>
        </p:blipFill>
        <p:spPr>
          <a:xfrm>
            <a:off x="1024128" y="2084832"/>
            <a:ext cx="9559994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14FD-3C29-14E0-6233-788391E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14: Delete all patients with heart disease from the database.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7C4EA-C890-45BA-11F0-8A1FC7A96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1756" r="26533" b="39785"/>
          <a:stretch/>
        </p:blipFill>
        <p:spPr>
          <a:xfrm>
            <a:off x="1024128" y="2084832"/>
            <a:ext cx="959016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4709-DA38-A24F-0140-DD700696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15: Find patients who have hypertension but not diabetes using the EXCEPT operator.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B2602-A8D2-871B-8573-316016C9D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1613" r="26049" b="39785"/>
          <a:stretch/>
        </p:blipFill>
        <p:spPr>
          <a:xfrm>
            <a:off x="1024128" y="2084832"/>
            <a:ext cx="9611287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FD9E-499B-F845-7BE7-FEC04DA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16: Define a unique constraint on the 'patient_id' column to ensure its values are unique.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CE742-173C-82EA-38A3-383821562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11326" r="6694" b="57706"/>
          <a:stretch/>
        </p:blipFill>
        <p:spPr>
          <a:xfrm>
            <a:off x="1024129" y="2084832"/>
            <a:ext cx="10143744" cy="21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65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D9BD-B19E-1516-5881-48B5CB52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17: Create a view that displays the Patient_ids, ages, and BMI of patients.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3C5F2-3263-5067-71CA-22C757B4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11470" r="26775" b="35197"/>
          <a:stretch/>
        </p:blipFill>
        <p:spPr>
          <a:xfrm>
            <a:off x="1024127" y="2084832"/>
            <a:ext cx="8668607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7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E96E-D291-9BB0-D7D6-35B02E0A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Creation and Data Import for Diabetes Dataset.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0485A-8805-BC74-17C8-91BBA481A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1326" r="32661" b="47814"/>
          <a:stretch/>
        </p:blipFill>
        <p:spPr>
          <a:xfrm>
            <a:off x="1024128" y="2084832"/>
            <a:ext cx="10256808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D9BD-B19E-1516-5881-48B5CB52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18,19: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06A5C-2B29-4C72-628A-40083E620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1185" r="10807" b="39353"/>
          <a:stretch/>
        </p:blipFill>
        <p:spPr>
          <a:xfrm>
            <a:off x="1024128" y="2084832"/>
            <a:ext cx="10471250" cy="38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E96E-D291-9BB0-D7D6-35B02E0A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1: Retrieve the Patient_id and ages of all patients.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9A9E7-1E89-443E-1586-175BC120F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4480" r="33037" b="41219"/>
          <a:stretch/>
        </p:blipFill>
        <p:spPr>
          <a:xfrm>
            <a:off x="1024128" y="2084832"/>
            <a:ext cx="9257996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5EBA-9ED2-AD59-30B0-1B37A757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2: Select all female patients who are older than 40.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53BB1-35E6-DE9C-B52E-52DB537C1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2043" r="23387" b="41362"/>
          <a:stretch/>
        </p:blipFill>
        <p:spPr>
          <a:xfrm>
            <a:off x="1024128" y="2084832"/>
            <a:ext cx="1045055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3F0C-EFB7-4AFA-64F9-8509B404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3: Calculate the average BMI of patients.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6E477-F91C-B5EB-1096-B75EF15ED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t="11613" r="26129" b="40789"/>
          <a:stretch/>
        </p:blipFill>
        <p:spPr>
          <a:xfrm>
            <a:off x="1024127" y="2084832"/>
            <a:ext cx="9864389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1DE2-3B07-677C-0829-B1BFB776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4: List patients in descending order of blood glucose levels.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32BA-4462-DB52-8F48-E6AFBBB0B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11899" r="27338" b="41362"/>
          <a:stretch/>
        </p:blipFill>
        <p:spPr>
          <a:xfrm>
            <a:off x="1024128" y="2084832"/>
            <a:ext cx="977616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0402-E375-0CF9-DEDB-517FE65D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5: Find patients who have hypertension and diabetes.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3B103-C309-9ED9-0D9B-FAAFD8349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1470" r="26210" b="41075"/>
          <a:stretch/>
        </p:blipFill>
        <p:spPr>
          <a:xfrm>
            <a:off x="1024128" y="2084832"/>
            <a:ext cx="984358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EDC7-5A51-CDB0-95AB-F3850739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6: Determine the number of patients with heart disease.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D6687-8E55-4E99-3163-9C544A3A1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11470" r="26936" b="40645"/>
          <a:stretch/>
        </p:blipFill>
        <p:spPr>
          <a:xfrm>
            <a:off x="1024127" y="2084832"/>
            <a:ext cx="9629779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9462-1BDC-D573-E571-A6617224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 7: Group patients by smoking history and count how many smokers and non-smokers there are.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5A546-BEF5-D035-9A8B-6525DDEB1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0" t="11613" r="27096" b="41506"/>
          <a:stretch/>
        </p:blipFill>
        <p:spPr>
          <a:xfrm>
            <a:off x="1024128" y="2163488"/>
            <a:ext cx="9500758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57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551D28-B744-44F1-8706-36357577B046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</TotalTime>
  <Words>279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Tw Cen MT</vt:lpstr>
      <vt:lpstr>Tw Cen MT Condensed</vt:lpstr>
      <vt:lpstr>Wingdings 3</vt:lpstr>
      <vt:lpstr>Integral</vt:lpstr>
      <vt:lpstr>Diabetes Prediction</vt:lpstr>
      <vt:lpstr>Schema Creation and Data Import for Diabetes Dataset.</vt:lpstr>
      <vt:lpstr>Question 1: Retrieve the Patient_id and ages of all patients.</vt:lpstr>
      <vt:lpstr>Question 2: Select all female patients who are older than 40.</vt:lpstr>
      <vt:lpstr>Question 3: Calculate the average BMI of patients.</vt:lpstr>
      <vt:lpstr>Question 4: List patients in descending order of blood glucose levels.</vt:lpstr>
      <vt:lpstr>Question 5: Find patients who have hypertension and diabetes.</vt:lpstr>
      <vt:lpstr>Question 6: Determine the number of patients with heart disease.</vt:lpstr>
      <vt:lpstr>Question 7: Group patients by smoking history and count how many smokers and non-smokers there are.</vt:lpstr>
      <vt:lpstr>Question 8: Retrieve the Patient_ids of patients who have a BMI greater than the average BMI.</vt:lpstr>
      <vt:lpstr>Question 9: Find the patient with the highest HbA1c level and the patient with the lowest HbA1c level.</vt:lpstr>
      <vt:lpstr>Question 10: Calculate the age of patients in years (assuming the current date as of now).</vt:lpstr>
      <vt:lpstr>Question 11: Rank patients by blood glucose level within each gender group.</vt:lpstr>
      <vt:lpstr>Question 12: Update the smoking history of patients who are older than 50 to 'Ex-smoker.'</vt:lpstr>
      <vt:lpstr>Question 13: Insert a new patient into the database with sample data</vt:lpstr>
      <vt:lpstr>Question 14: Delete all patients with heart disease from the database.</vt:lpstr>
      <vt:lpstr>Question 15: Find patients who have hypertension but not diabetes using the EXCEPT operator.</vt:lpstr>
      <vt:lpstr>Question 16: Define a unique constraint on the 'patient_id' column to ensure its values are unique.</vt:lpstr>
      <vt:lpstr>Question 17: Create a view that displays the Patient_ids, ages, and BMI of patients.</vt:lpstr>
      <vt:lpstr>Question 18,19: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Vibinraj D</dc:creator>
  <cp:lastModifiedBy>Vibinraj D</cp:lastModifiedBy>
  <cp:revision>1</cp:revision>
  <dcterms:created xsi:type="dcterms:W3CDTF">2023-12-07T06:49:32Z</dcterms:created>
  <dcterms:modified xsi:type="dcterms:W3CDTF">2023-12-07T07:41:51Z</dcterms:modified>
</cp:coreProperties>
</file>